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8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E0E86E-84AF-4F8C-BE3D-0EBEE89D6BC6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E61C4E-EE0F-4A76-A08B-D0B118313A95}">
      <dgm:prSet phldrT="[Text]"/>
      <dgm:spPr/>
      <dgm:t>
        <a:bodyPr/>
        <a:lstStyle/>
        <a:p>
          <a:r>
            <a:rPr lang="en-US" dirty="0" err="1" smtClean="0"/>
            <a:t>EasyData</a:t>
          </a:r>
          <a:endParaRPr lang="ru-RU" dirty="0"/>
        </a:p>
      </dgm:t>
    </dgm:pt>
    <dgm:pt modelId="{ED985D76-82DD-4086-BB2C-CEB13A3DDA41}" type="parTrans" cxnId="{F77BB763-587C-4018-8BBB-540D921E4F80}">
      <dgm:prSet/>
      <dgm:spPr/>
      <dgm:t>
        <a:bodyPr/>
        <a:lstStyle/>
        <a:p>
          <a:endParaRPr lang="ru-RU"/>
        </a:p>
      </dgm:t>
    </dgm:pt>
    <dgm:pt modelId="{7EDBED20-C495-48B0-8532-35277A0F7DF4}" type="sibTrans" cxnId="{F77BB763-587C-4018-8BBB-540D921E4F80}">
      <dgm:prSet/>
      <dgm:spPr/>
      <dgm:t>
        <a:bodyPr/>
        <a:lstStyle/>
        <a:p>
          <a:endParaRPr lang="ru-RU"/>
        </a:p>
      </dgm:t>
    </dgm:pt>
    <dgm:pt modelId="{CAB7EB57-6ED5-456F-9362-6C889F20CC3C}">
      <dgm:prSet phldrT="[Text]"/>
      <dgm:spPr/>
      <dgm:t>
        <a:bodyPr/>
        <a:lstStyle/>
        <a:p>
          <a:r>
            <a:rPr lang="ru-RU" dirty="0" smtClean="0"/>
            <a:t>ОС </a:t>
          </a:r>
          <a:r>
            <a:rPr lang="en-US" dirty="0" smtClean="0"/>
            <a:t>Android </a:t>
          </a:r>
          <a:r>
            <a:rPr lang="ru-RU" dirty="0" smtClean="0"/>
            <a:t>и </a:t>
          </a:r>
          <a:r>
            <a:rPr lang="en-US" dirty="0" err="1" smtClean="0"/>
            <a:t>iOS</a:t>
          </a:r>
          <a:endParaRPr lang="ru-RU" dirty="0"/>
        </a:p>
      </dgm:t>
    </dgm:pt>
    <dgm:pt modelId="{8665D9CE-7C17-4694-8C03-F982387B7158}" type="parTrans" cxnId="{CD4D5F84-20CA-45EC-A718-AF7B2D71EF70}">
      <dgm:prSet/>
      <dgm:spPr/>
      <dgm:t>
        <a:bodyPr/>
        <a:lstStyle/>
        <a:p>
          <a:endParaRPr lang="ru-RU"/>
        </a:p>
      </dgm:t>
    </dgm:pt>
    <dgm:pt modelId="{F5E5654A-CAD3-49BB-B80A-68F80154B406}" type="sibTrans" cxnId="{CD4D5F84-20CA-45EC-A718-AF7B2D71EF70}">
      <dgm:prSet/>
      <dgm:spPr/>
      <dgm:t>
        <a:bodyPr/>
        <a:lstStyle/>
        <a:p>
          <a:endParaRPr lang="ru-RU"/>
        </a:p>
      </dgm:t>
    </dgm:pt>
    <dgm:pt modelId="{F6E95450-68A3-4860-B519-E610290DFCB6}">
      <dgm:prSet phldrT="[Text]"/>
      <dgm:spPr/>
      <dgm:t>
        <a:bodyPr/>
        <a:lstStyle/>
        <a:p>
          <a:r>
            <a:rPr lang="ru-RU" dirty="0" smtClean="0"/>
            <a:t>Настройка приложения и обучение пилотной группы включены в стоимость</a:t>
          </a:r>
          <a:endParaRPr lang="ru-RU" dirty="0"/>
        </a:p>
      </dgm:t>
    </dgm:pt>
    <dgm:pt modelId="{598455FF-407D-4F00-9104-D6CCF818500E}" type="parTrans" cxnId="{D907E8B5-E6C2-4EAB-AB3B-DA0840500EA8}">
      <dgm:prSet/>
      <dgm:spPr/>
      <dgm:t>
        <a:bodyPr/>
        <a:lstStyle/>
        <a:p>
          <a:endParaRPr lang="ru-RU"/>
        </a:p>
      </dgm:t>
    </dgm:pt>
    <dgm:pt modelId="{92162BE2-7BCE-4DCC-96E1-D957B23B8ADD}" type="sibTrans" cxnId="{D907E8B5-E6C2-4EAB-AB3B-DA0840500EA8}">
      <dgm:prSet/>
      <dgm:spPr/>
      <dgm:t>
        <a:bodyPr/>
        <a:lstStyle/>
        <a:p>
          <a:endParaRPr lang="ru-RU"/>
        </a:p>
      </dgm:t>
    </dgm:pt>
    <dgm:pt modelId="{94D7D7D7-4E52-4658-B817-944D0D235B33}">
      <dgm:prSet phldrT="[Text]"/>
      <dgm:spPr/>
      <dgm:t>
        <a:bodyPr/>
        <a:lstStyle/>
        <a:p>
          <a:r>
            <a:rPr lang="ru-RU" dirty="0" smtClean="0"/>
            <a:t>Агент Плюс</a:t>
          </a:r>
          <a:endParaRPr lang="ru-RU" dirty="0"/>
        </a:p>
      </dgm:t>
    </dgm:pt>
    <dgm:pt modelId="{7B54A07B-8161-4532-9AC4-F2B00B90F85B}" type="parTrans" cxnId="{8548BE1A-B292-4822-AA75-6D2C451410CD}">
      <dgm:prSet/>
      <dgm:spPr/>
      <dgm:t>
        <a:bodyPr/>
        <a:lstStyle/>
        <a:p>
          <a:endParaRPr lang="ru-RU"/>
        </a:p>
      </dgm:t>
    </dgm:pt>
    <dgm:pt modelId="{42CC8E12-8DCD-4C8E-8E29-C774835BD3D4}" type="sibTrans" cxnId="{8548BE1A-B292-4822-AA75-6D2C451410CD}">
      <dgm:prSet/>
      <dgm:spPr/>
      <dgm:t>
        <a:bodyPr/>
        <a:lstStyle/>
        <a:p>
          <a:endParaRPr lang="ru-RU"/>
        </a:p>
      </dgm:t>
    </dgm:pt>
    <dgm:pt modelId="{003E1DC3-350E-4126-998D-08867A59E649}">
      <dgm:prSet phldrT="[Text]"/>
      <dgm:spPr/>
      <dgm:t>
        <a:bodyPr/>
        <a:lstStyle/>
        <a:p>
          <a:r>
            <a:rPr lang="ru-RU" dirty="0" smtClean="0"/>
            <a:t>Только </a:t>
          </a:r>
          <a:r>
            <a:rPr lang="ru-RU" dirty="0" smtClean="0"/>
            <a:t>ОС </a:t>
          </a:r>
          <a:r>
            <a:rPr lang="en-US" dirty="0" smtClean="0"/>
            <a:t>Android</a:t>
          </a:r>
          <a:endParaRPr lang="ru-RU" dirty="0"/>
        </a:p>
      </dgm:t>
    </dgm:pt>
    <dgm:pt modelId="{BF8426A7-6BD2-4829-A4B5-D25623F5A876}" type="parTrans" cxnId="{9B6F8E66-476D-4380-9A85-C91DB5E80A5E}">
      <dgm:prSet/>
      <dgm:spPr/>
      <dgm:t>
        <a:bodyPr/>
        <a:lstStyle/>
        <a:p>
          <a:endParaRPr lang="ru-RU"/>
        </a:p>
      </dgm:t>
    </dgm:pt>
    <dgm:pt modelId="{7AF01047-4F55-4B83-AB7F-998A4D5DF0CE}" type="sibTrans" cxnId="{9B6F8E66-476D-4380-9A85-C91DB5E80A5E}">
      <dgm:prSet/>
      <dgm:spPr/>
      <dgm:t>
        <a:bodyPr/>
        <a:lstStyle/>
        <a:p>
          <a:endParaRPr lang="ru-RU"/>
        </a:p>
      </dgm:t>
    </dgm:pt>
    <dgm:pt modelId="{DDFA6F30-1375-4CA4-841D-17CDA6BA5F98}">
      <dgm:prSet phldrT="[Text]"/>
      <dgm:spPr/>
      <dgm:t>
        <a:bodyPr/>
        <a:lstStyle/>
        <a:p>
          <a:r>
            <a:rPr lang="ru-RU" dirty="0" smtClean="0"/>
            <a:t>Настраивает сам клиент</a:t>
          </a:r>
          <a:endParaRPr lang="ru-RU" dirty="0"/>
        </a:p>
      </dgm:t>
    </dgm:pt>
    <dgm:pt modelId="{C6E545EA-13E5-4D35-8109-5695C85B224E}" type="parTrans" cxnId="{60E33E56-CEC0-4DD7-8D0D-9BD25E8ADBAF}">
      <dgm:prSet/>
      <dgm:spPr/>
      <dgm:t>
        <a:bodyPr/>
        <a:lstStyle/>
        <a:p>
          <a:endParaRPr lang="ru-RU"/>
        </a:p>
      </dgm:t>
    </dgm:pt>
    <dgm:pt modelId="{12364E0E-AD81-44FD-8874-99A1434B87FE}" type="sibTrans" cxnId="{60E33E56-CEC0-4DD7-8D0D-9BD25E8ADBAF}">
      <dgm:prSet/>
      <dgm:spPr/>
      <dgm:t>
        <a:bodyPr/>
        <a:lstStyle/>
        <a:p>
          <a:endParaRPr lang="ru-RU"/>
        </a:p>
      </dgm:t>
    </dgm:pt>
    <dgm:pt modelId="{874ED127-B30A-470A-99E2-EAC9371FCDD3}">
      <dgm:prSet phldrT="[Text]"/>
      <dgm:spPr/>
      <dgm:t>
        <a:bodyPr/>
        <a:lstStyle/>
        <a:p>
          <a:r>
            <a:rPr lang="ru-RU" dirty="0" smtClean="0"/>
            <a:t>Можно создать приложение любой тематики (конструктор)</a:t>
          </a:r>
          <a:endParaRPr lang="ru-RU" dirty="0"/>
        </a:p>
      </dgm:t>
    </dgm:pt>
    <dgm:pt modelId="{84BAE5FE-9234-4517-B516-267C9CD69C28}" type="parTrans" cxnId="{A10AD17C-D245-4A1E-B569-322E3B1D9BCE}">
      <dgm:prSet/>
      <dgm:spPr/>
      <dgm:t>
        <a:bodyPr/>
        <a:lstStyle/>
        <a:p>
          <a:endParaRPr lang="ru-RU"/>
        </a:p>
      </dgm:t>
    </dgm:pt>
    <dgm:pt modelId="{AAFB1E68-DDFD-4E03-8B56-7CA46FA53B1A}" type="sibTrans" cxnId="{A10AD17C-D245-4A1E-B569-322E3B1D9BCE}">
      <dgm:prSet/>
      <dgm:spPr/>
      <dgm:t>
        <a:bodyPr/>
        <a:lstStyle/>
        <a:p>
          <a:endParaRPr lang="ru-RU"/>
        </a:p>
      </dgm:t>
    </dgm:pt>
    <dgm:pt modelId="{FB5FB910-7F71-4650-A456-CEF9C3732395}">
      <dgm:prSet phldrT="[Text]"/>
      <dgm:spPr/>
      <dgm:t>
        <a:bodyPr/>
        <a:lstStyle/>
        <a:p>
          <a:r>
            <a:rPr lang="ru-RU" dirty="0" smtClean="0"/>
            <a:t>Только 5 узко-специализированных приложений</a:t>
          </a:r>
          <a:endParaRPr lang="ru-RU" dirty="0"/>
        </a:p>
      </dgm:t>
    </dgm:pt>
    <dgm:pt modelId="{88233809-6B30-4836-A0F5-850CF5AAC895}" type="parTrans" cxnId="{5437CC3A-C7A3-4B63-BA6A-3302FEF0B6A1}">
      <dgm:prSet/>
      <dgm:spPr/>
      <dgm:t>
        <a:bodyPr/>
        <a:lstStyle/>
        <a:p>
          <a:endParaRPr lang="ru-RU"/>
        </a:p>
      </dgm:t>
    </dgm:pt>
    <dgm:pt modelId="{3F4FF364-FAB8-45FB-AD7E-399A440AFAE0}" type="sibTrans" cxnId="{5437CC3A-C7A3-4B63-BA6A-3302FEF0B6A1}">
      <dgm:prSet/>
      <dgm:spPr/>
      <dgm:t>
        <a:bodyPr/>
        <a:lstStyle/>
        <a:p>
          <a:endParaRPr lang="ru-RU"/>
        </a:p>
      </dgm:t>
    </dgm:pt>
    <dgm:pt modelId="{C7DF6118-63B7-42AA-995E-30AC24F99D0C}">
      <dgm:prSet phldrT="[Text]"/>
      <dgm:spPr/>
      <dgm:t>
        <a:bodyPr/>
        <a:lstStyle/>
        <a:p>
          <a:r>
            <a:rPr lang="ru-RU" dirty="0" smtClean="0"/>
            <a:t>Расширенная техподдержка по фиксированной цене</a:t>
          </a:r>
          <a:endParaRPr lang="ru-RU" dirty="0"/>
        </a:p>
      </dgm:t>
    </dgm:pt>
    <dgm:pt modelId="{CB9BA3AF-6FE3-47CF-BF0F-AE877D71D248}" type="parTrans" cxnId="{6C83FCA0-CDB7-4E8B-8AE9-A1DE50A7F114}">
      <dgm:prSet/>
      <dgm:spPr/>
      <dgm:t>
        <a:bodyPr/>
        <a:lstStyle/>
        <a:p>
          <a:endParaRPr lang="ru-RU"/>
        </a:p>
      </dgm:t>
    </dgm:pt>
    <dgm:pt modelId="{6AA26724-6C39-496B-A992-8F113C9BD450}" type="sibTrans" cxnId="{6C83FCA0-CDB7-4E8B-8AE9-A1DE50A7F114}">
      <dgm:prSet/>
      <dgm:spPr/>
      <dgm:t>
        <a:bodyPr/>
        <a:lstStyle/>
        <a:p>
          <a:endParaRPr lang="ru-RU"/>
        </a:p>
      </dgm:t>
    </dgm:pt>
    <dgm:pt modelId="{1FE48B27-1787-4102-85D2-B78DE45B6383}">
      <dgm:prSet phldrT="[Text]"/>
      <dgm:spPr/>
      <dgm:t>
        <a:bodyPr/>
        <a:lstStyle/>
        <a:p>
          <a:r>
            <a:rPr lang="ru-RU" dirty="0" smtClean="0"/>
            <a:t>Поддержка партнеров неопределена</a:t>
          </a:r>
          <a:r>
            <a:rPr lang="en-US" dirty="0" smtClean="0"/>
            <a:t>: </a:t>
          </a:r>
          <a:r>
            <a:rPr lang="ru-RU" dirty="0" smtClean="0"/>
            <a:t>сроки, стоимость</a:t>
          </a:r>
          <a:endParaRPr lang="ru-RU" dirty="0"/>
        </a:p>
      </dgm:t>
    </dgm:pt>
    <dgm:pt modelId="{CECC4397-BE00-48BE-A1D6-13BDC05D12ED}" type="parTrans" cxnId="{405510E4-0803-4427-ACBA-72F762512DA7}">
      <dgm:prSet/>
      <dgm:spPr/>
      <dgm:t>
        <a:bodyPr/>
        <a:lstStyle/>
        <a:p>
          <a:endParaRPr lang="ru-RU"/>
        </a:p>
      </dgm:t>
    </dgm:pt>
    <dgm:pt modelId="{C5879850-18E3-475B-B60C-334E7EB698A9}" type="sibTrans" cxnId="{405510E4-0803-4427-ACBA-72F762512DA7}">
      <dgm:prSet/>
      <dgm:spPr/>
      <dgm:t>
        <a:bodyPr/>
        <a:lstStyle/>
        <a:p>
          <a:endParaRPr lang="ru-RU"/>
        </a:p>
      </dgm:t>
    </dgm:pt>
    <dgm:pt modelId="{DDFD7969-2A64-4827-AC64-ECDA5775E4BF}">
      <dgm:prSet phldrT="[Text]"/>
      <dgm:spPr/>
      <dgm:t>
        <a:bodyPr/>
        <a:lstStyle/>
        <a:p>
          <a:r>
            <a:rPr lang="ru-RU" smtClean="0"/>
            <a:t>Цена 1 лицензии – 1000 руб</a:t>
          </a:r>
          <a:endParaRPr lang="ru-RU" dirty="0"/>
        </a:p>
      </dgm:t>
    </dgm:pt>
    <dgm:pt modelId="{A512D512-1521-4244-828E-BE3253DE7C66}" type="parTrans" cxnId="{87B0D4FF-594B-460B-A499-9842F2674459}">
      <dgm:prSet/>
      <dgm:spPr/>
      <dgm:t>
        <a:bodyPr/>
        <a:lstStyle/>
        <a:p>
          <a:endParaRPr lang="ru-RU"/>
        </a:p>
      </dgm:t>
    </dgm:pt>
    <dgm:pt modelId="{7AD39756-02C5-44D0-9587-92142E02AA60}" type="sibTrans" cxnId="{87B0D4FF-594B-460B-A499-9842F2674459}">
      <dgm:prSet/>
      <dgm:spPr/>
      <dgm:t>
        <a:bodyPr/>
        <a:lstStyle/>
        <a:p>
          <a:endParaRPr lang="ru-RU"/>
        </a:p>
      </dgm:t>
    </dgm:pt>
    <dgm:pt modelId="{4B6315DD-813D-41AC-9ACC-D81103BEE4FC}">
      <dgm:prSet phldrT="[Text]"/>
      <dgm:spPr/>
      <dgm:t>
        <a:bodyPr/>
        <a:lstStyle/>
        <a:p>
          <a:r>
            <a:rPr lang="ru-RU" dirty="0" smtClean="0"/>
            <a:t>Цена 1 лицензии от 3 500 до</a:t>
          </a:r>
        </a:p>
        <a:p>
          <a:r>
            <a:rPr lang="ru-RU" dirty="0" smtClean="0"/>
            <a:t>10 200 руб</a:t>
          </a:r>
          <a:endParaRPr lang="ru-RU" dirty="0"/>
        </a:p>
      </dgm:t>
    </dgm:pt>
    <dgm:pt modelId="{04DC6C2D-15ED-414A-9A7A-D90EBC41A4D7}" type="parTrans" cxnId="{609B4EC5-866F-4F0F-9CC1-9AE9BD601883}">
      <dgm:prSet/>
      <dgm:spPr/>
      <dgm:t>
        <a:bodyPr/>
        <a:lstStyle/>
        <a:p>
          <a:endParaRPr lang="ru-RU"/>
        </a:p>
      </dgm:t>
    </dgm:pt>
    <dgm:pt modelId="{70DEDABA-0D79-460C-B7C4-9EDA5462F7EB}" type="sibTrans" cxnId="{609B4EC5-866F-4F0F-9CC1-9AE9BD601883}">
      <dgm:prSet/>
      <dgm:spPr/>
      <dgm:t>
        <a:bodyPr/>
        <a:lstStyle/>
        <a:p>
          <a:endParaRPr lang="ru-RU"/>
        </a:p>
      </dgm:t>
    </dgm:pt>
    <dgm:pt modelId="{2A7EFD01-8DAD-4BA7-963D-AFEC191DBD7D}" type="pres">
      <dgm:prSet presAssocID="{68E0E86E-84AF-4F8C-BE3D-0EBEE89D6BC6}" presName="Name0" presStyleCnt="0">
        <dgm:presLayoutVars>
          <dgm:dir/>
          <dgm:animLvl val="lvl"/>
          <dgm:resizeHandles val="exact"/>
        </dgm:presLayoutVars>
      </dgm:prSet>
      <dgm:spPr/>
    </dgm:pt>
    <dgm:pt modelId="{6574CC40-B943-4203-A66C-96D32FB83FF8}" type="pres">
      <dgm:prSet presAssocID="{63E61C4E-EE0F-4A76-A08B-D0B118313A95}" presName="vertFlow" presStyleCnt="0"/>
      <dgm:spPr/>
    </dgm:pt>
    <dgm:pt modelId="{111B5EF2-5317-4D9C-92C2-9DB3EAC3BE2D}" type="pres">
      <dgm:prSet presAssocID="{63E61C4E-EE0F-4A76-A08B-D0B118313A95}" presName="header" presStyleLbl="node1" presStyleIdx="0" presStyleCnt="2"/>
      <dgm:spPr/>
      <dgm:t>
        <a:bodyPr/>
        <a:lstStyle/>
        <a:p>
          <a:endParaRPr lang="ru-RU"/>
        </a:p>
      </dgm:t>
    </dgm:pt>
    <dgm:pt modelId="{35559907-7061-4863-94F8-023575846C36}" type="pres">
      <dgm:prSet presAssocID="{8665D9CE-7C17-4694-8C03-F982387B7158}" presName="parTrans" presStyleLbl="sibTrans2D1" presStyleIdx="0" presStyleCnt="10"/>
      <dgm:spPr/>
    </dgm:pt>
    <dgm:pt modelId="{F290F910-E116-4D03-834F-04F610ABABED}" type="pres">
      <dgm:prSet presAssocID="{CAB7EB57-6ED5-456F-9362-6C889F20CC3C}" presName="child" presStyleLbl="alignAccFollow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0D4E9-2FDA-4BEF-AC84-0D37E61E792B}" type="pres">
      <dgm:prSet presAssocID="{F5E5654A-CAD3-49BB-B80A-68F80154B406}" presName="sibTrans" presStyleLbl="sibTrans2D1" presStyleIdx="1" presStyleCnt="10"/>
      <dgm:spPr/>
    </dgm:pt>
    <dgm:pt modelId="{E9E0FDDC-B48D-4300-BEF6-4D31FCE3D4AA}" type="pres">
      <dgm:prSet presAssocID="{F6E95450-68A3-4860-B519-E610290DFCB6}" presName="child" presStyleLbl="alignAccFollow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9A420-86B8-4026-AF5F-E3A3F18B9C93}" type="pres">
      <dgm:prSet presAssocID="{92162BE2-7BCE-4DCC-96E1-D957B23B8ADD}" presName="sibTrans" presStyleLbl="sibTrans2D1" presStyleIdx="2" presStyleCnt="10"/>
      <dgm:spPr/>
    </dgm:pt>
    <dgm:pt modelId="{3C2A23A5-DA4B-4812-A8A8-9484F710BAE5}" type="pres">
      <dgm:prSet presAssocID="{874ED127-B30A-470A-99E2-EAC9371FCDD3}" presName="child" presStyleLbl="alignAccFollow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D72850-C3EB-46DE-84E8-6AB0FD7D7856}" type="pres">
      <dgm:prSet presAssocID="{AAFB1E68-DDFD-4E03-8B56-7CA46FA53B1A}" presName="sibTrans" presStyleLbl="sibTrans2D1" presStyleIdx="3" presStyleCnt="10"/>
      <dgm:spPr/>
    </dgm:pt>
    <dgm:pt modelId="{AC265400-751D-420A-9E49-105948ED33A5}" type="pres">
      <dgm:prSet presAssocID="{C7DF6118-63B7-42AA-995E-30AC24F99D0C}" presName="child" presStyleLbl="alignAccFollow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CA3841-5E1E-4C7A-9F56-8C3D8B04A778}" type="pres">
      <dgm:prSet presAssocID="{6AA26724-6C39-496B-A992-8F113C9BD450}" presName="sibTrans" presStyleLbl="sibTrans2D1" presStyleIdx="4" presStyleCnt="10"/>
      <dgm:spPr/>
    </dgm:pt>
    <dgm:pt modelId="{AA971565-23F2-4ABB-AEC2-75C4AF8DEAB8}" type="pres">
      <dgm:prSet presAssocID="{DDFD7969-2A64-4827-AC64-ECDA5775E4BF}" presName="child" presStyleLbl="alignAccFollow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B3DD45-11E6-4DFF-9DB3-1F0E89C51AD4}" type="pres">
      <dgm:prSet presAssocID="{63E61C4E-EE0F-4A76-A08B-D0B118313A95}" presName="hSp" presStyleCnt="0"/>
      <dgm:spPr/>
    </dgm:pt>
    <dgm:pt modelId="{5564C902-524B-448C-BE8C-A9EE98926152}" type="pres">
      <dgm:prSet presAssocID="{94D7D7D7-4E52-4658-B817-944D0D235B33}" presName="vertFlow" presStyleCnt="0"/>
      <dgm:spPr/>
    </dgm:pt>
    <dgm:pt modelId="{57495831-2548-401C-95A5-77D7C25336A2}" type="pres">
      <dgm:prSet presAssocID="{94D7D7D7-4E52-4658-B817-944D0D235B33}" presName="header" presStyleLbl="node1" presStyleIdx="1" presStyleCnt="2"/>
      <dgm:spPr/>
    </dgm:pt>
    <dgm:pt modelId="{FB7A3E24-856A-4F2A-A4F2-99AC36527F9B}" type="pres">
      <dgm:prSet presAssocID="{BF8426A7-6BD2-4829-A4B5-D25623F5A876}" presName="parTrans" presStyleLbl="sibTrans2D1" presStyleIdx="5" presStyleCnt="10"/>
      <dgm:spPr/>
    </dgm:pt>
    <dgm:pt modelId="{63D8C967-5DF5-41E9-8F0C-2FC3853E71E1}" type="pres">
      <dgm:prSet presAssocID="{003E1DC3-350E-4126-998D-08867A59E649}" presName="child" presStyleLbl="alignAccFollow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F08AF0-DA62-42E8-A155-83AF02E8756C}" type="pres">
      <dgm:prSet presAssocID="{7AF01047-4F55-4B83-AB7F-998A4D5DF0CE}" presName="sibTrans" presStyleLbl="sibTrans2D1" presStyleIdx="6" presStyleCnt="10"/>
      <dgm:spPr/>
    </dgm:pt>
    <dgm:pt modelId="{996A481F-CC7F-428E-8E44-D738C7BD029C}" type="pres">
      <dgm:prSet presAssocID="{DDFA6F30-1375-4CA4-841D-17CDA6BA5F98}" presName="child" presStyleLbl="alignAccFollow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D14E0-88A1-4112-8EF2-895D18B4D0D4}" type="pres">
      <dgm:prSet presAssocID="{12364E0E-AD81-44FD-8874-99A1434B87FE}" presName="sibTrans" presStyleLbl="sibTrans2D1" presStyleIdx="7" presStyleCnt="10"/>
      <dgm:spPr/>
    </dgm:pt>
    <dgm:pt modelId="{D3795D6A-DECF-4973-94F4-F504ED502419}" type="pres">
      <dgm:prSet presAssocID="{FB5FB910-7F71-4650-A456-CEF9C3732395}" presName="child" presStyleLbl="alignAccFollow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210155-1196-4A6B-8BA0-4192B5F30FF4}" type="pres">
      <dgm:prSet presAssocID="{3F4FF364-FAB8-45FB-AD7E-399A440AFAE0}" presName="sibTrans" presStyleLbl="sibTrans2D1" presStyleIdx="8" presStyleCnt="10"/>
      <dgm:spPr/>
    </dgm:pt>
    <dgm:pt modelId="{D60CA216-D556-41CA-96AD-A26ABF333CB9}" type="pres">
      <dgm:prSet presAssocID="{1FE48B27-1787-4102-85D2-B78DE45B6383}" presName="child" presStyleLbl="alignAccFollow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0FFA21-CDAA-4125-BBCA-84AD6DC04160}" type="pres">
      <dgm:prSet presAssocID="{C5879850-18E3-475B-B60C-334E7EB698A9}" presName="sibTrans" presStyleLbl="sibTrans2D1" presStyleIdx="9" presStyleCnt="10"/>
      <dgm:spPr/>
    </dgm:pt>
    <dgm:pt modelId="{27178A0C-4E86-4A5A-8920-88443542952A}" type="pres">
      <dgm:prSet presAssocID="{4B6315DD-813D-41AC-9ACC-D81103BEE4FC}" presName="child" presStyleLbl="alignAccFollow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DDCF1C-9E75-4032-9492-2DF12DAD84A0}" type="presOf" srcId="{DDFA6F30-1375-4CA4-841D-17CDA6BA5F98}" destId="{996A481F-CC7F-428E-8E44-D738C7BD029C}" srcOrd="0" destOrd="0" presId="urn:microsoft.com/office/officeart/2005/8/layout/lProcess1"/>
    <dgm:cxn modelId="{0907DD2D-F31F-48C2-B4DE-5AA340FCDEBE}" type="presOf" srcId="{C7DF6118-63B7-42AA-995E-30AC24F99D0C}" destId="{AC265400-751D-420A-9E49-105948ED33A5}" srcOrd="0" destOrd="0" presId="urn:microsoft.com/office/officeart/2005/8/layout/lProcess1"/>
    <dgm:cxn modelId="{9B6F8E66-476D-4380-9A85-C91DB5E80A5E}" srcId="{94D7D7D7-4E52-4658-B817-944D0D235B33}" destId="{003E1DC3-350E-4126-998D-08867A59E649}" srcOrd="0" destOrd="0" parTransId="{BF8426A7-6BD2-4829-A4B5-D25623F5A876}" sibTransId="{7AF01047-4F55-4B83-AB7F-998A4D5DF0CE}"/>
    <dgm:cxn modelId="{5437CC3A-C7A3-4B63-BA6A-3302FEF0B6A1}" srcId="{94D7D7D7-4E52-4658-B817-944D0D235B33}" destId="{FB5FB910-7F71-4650-A456-CEF9C3732395}" srcOrd="2" destOrd="0" parTransId="{88233809-6B30-4836-A0F5-850CF5AAC895}" sibTransId="{3F4FF364-FAB8-45FB-AD7E-399A440AFAE0}"/>
    <dgm:cxn modelId="{24540326-A4FE-428F-A38C-9ACCDA3C9B3F}" type="presOf" srcId="{92162BE2-7BCE-4DCC-96E1-D957B23B8ADD}" destId="{BFD9A420-86B8-4026-AF5F-E3A3F18B9C93}" srcOrd="0" destOrd="0" presId="urn:microsoft.com/office/officeart/2005/8/layout/lProcess1"/>
    <dgm:cxn modelId="{60E33E56-CEC0-4DD7-8D0D-9BD25E8ADBAF}" srcId="{94D7D7D7-4E52-4658-B817-944D0D235B33}" destId="{DDFA6F30-1375-4CA4-841D-17CDA6BA5F98}" srcOrd="1" destOrd="0" parTransId="{C6E545EA-13E5-4D35-8109-5695C85B224E}" sibTransId="{12364E0E-AD81-44FD-8874-99A1434B87FE}"/>
    <dgm:cxn modelId="{609B4EC5-866F-4F0F-9CC1-9AE9BD601883}" srcId="{94D7D7D7-4E52-4658-B817-944D0D235B33}" destId="{4B6315DD-813D-41AC-9ACC-D81103BEE4FC}" srcOrd="4" destOrd="0" parTransId="{04DC6C2D-15ED-414A-9A7A-D90EBC41A4D7}" sibTransId="{70DEDABA-0D79-460C-B7C4-9EDA5462F7EB}"/>
    <dgm:cxn modelId="{82733FD4-7D35-4339-8FD5-6513B39DAC66}" type="presOf" srcId="{C5879850-18E3-475B-B60C-334E7EB698A9}" destId="{BE0FFA21-CDAA-4125-BBCA-84AD6DC04160}" srcOrd="0" destOrd="0" presId="urn:microsoft.com/office/officeart/2005/8/layout/lProcess1"/>
    <dgm:cxn modelId="{7B711280-E52D-4F5A-84B1-6DE1692FB15B}" type="presOf" srcId="{AAFB1E68-DDFD-4E03-8B56-7CA46FA53B1A}" destId="{7CD72850-C3EB-46DE-84E8-6AB0FD7D7856}" srcOrd="0" destOrd="0" presId="urn:microsoft.com/office/officeart/2005/8/layout/lProcess1"/>
    <dgm:cxn modelId="{E0A6EAF0-F034-4280-B40C-A9CF1AD89641}" type="presOf" srcId="{7AF01047-4F55-4B83-AB7F-998A4D5DF0CE}" destId="{D5F08AF0-DA62-42E8-A155-83AF02E8756C}" srcOrd="0" destOrd="0" presId="urn:microsoft.com/office/officeart/2005/8/layout/lProcess1"/>
    <dgm:cxn modelId="{CD4D5F84-20CA-45EC-A718-AF7B2D71EF70}" srcId="{63E61C4E-EE0F-4A76-A08B-D0B118313A95}" destId="{CAB7EB57-6ED5-456F-9362-6C889F20CC3C}" srcOrd="0" destOrd="0" parTransId="{8665D9CE-7C17-4694-8C03-F982387B7158}" sibTransId="{F5E5654A-CAD3-49BB-B80A-68F80154B406}"/>
    <dgm:cxn modelId="{87B0D4FF-594B-460B-A499-9842F2674459}" srcId="{63E61C4E-EE0F-4A76-A08B-D0B118313A95}" destId="{DDFD7969-2A64-4827-AC64-ECDA5775E4BF}" srcOrd="4" destOrd="0" parTransId="{A512D512-1521-4244-828E-BE3253DE7C66}" sibTransId="{7AD39756-02C5-44D0-9587-92142E02AA60}"/>
    <dgm:cxn modelId="{6C83FCA0-CDB7-4E8B-8AE9-A1DE50A7F114}" srcId="{63E61C4E-EE0F-4A76-A08B-D0B118313A95}" destId="{C7DF6118-63B7-42AA-995E-30AC24F99D0C}" srcOrd="3" destOrd="0" parTransId="{CB9BA3AF-6FE3-47CF-BF0F-AE877D71D248}" sibTransId="{6AA26724-6C39-496B-A992-8F113C9BD450}"/>
    <dgm:cxn modelId="{DC0D3EEF-0B4B-414A-8198-A2C9C6A93888}" type="presOf" srcId="{1FE48B27-1787-4102-85D2-B78DE45B6383}" destId="{D60CA216-D556-41CA-96AD-A26ABF333CB9}" srcOrd="0" destOrd="0" presId="urn:microsoft.com/office/officeart/2005/8/layout/lProcess1"/>
    <dgm:cxn modelId="{5907173B-3327-43EC-B0ED-119D232638E2}" type="presOf" srcId="{CAB7EB57-6ED5-456F-9362-6C889F20CC3C}" destId="{F290F910-E116-4D03-834F-04F610ABABED}" srcOrd="0" destOrd="0" presId="urn:microsoft.com/office/officeart/2005/8/layout/lProcess1"/>
    <dgm:cxn modelId="{02DC726C-B3AD-47A3-A5A5-8895DB203957}" type="presOf" srcId="{F6E95450-68A3-4860-B519-E610290DFCB6}" destId="{E9E0FDDC-B48D-4300-BEF6-4D31FCE3D4AA}" srcOrd="0" destOrd="0" presId="urn:microsoft.com/office/officeart/2005/8/layout/lProcess1"/>
    <dgm:cxn modelId="{2276B1A4-72A2-44F7-ABBF-D38EE80059F0}" type="presOf" srcId="{BF8426A7-6BD2-4829-A4B5-D25623F5A876}" destId="{FB7A3E24-856A-4F2A-A4F2-99AC36527F9B}" srcOrd="0" destOrd="0" presId="urn:microsoft.com/office/officeart/2005/8/layout/lProcess1"/>
    <dgm:cxn modelId="{E94C844B-BF7D-4220-99A1-427B81DBD728}" type="presOf" srcId="{63E61C4E-EE0F-4A76-A08B-D0B118313A95}" destId="{111B5EF2-5317-4D9C-92C2-9DB3EAC3BE2D}" srcOrd="0" destOrd="0" presId="urn:microsoft.com/office/officeart/2005/8/layout/lProcess1"/>
    <dgm:cxn modelId="{40C6E0F8-8E36-49A0-A0A9-363FA878A8CF}" type="presOf" srcId="{4B6315DD-813D-41AC-9ACC-D81103BEE4FC}" destId="{27178A0C-4E86-4A5A-8920-88443542952A}" srcOrd="0" destOrd="0" presId="urn:microsoft.com/office/officeart/2005/8/layout/lProcess1"/>
    <dgm:cxn modelId="{D907E8B5-E6C2-4EAB-AB3B-DA0840500EA8}" srcId="{63E61C4E-EE0F-4A76-A08B-D0B118313A95}" destId="{F6E95450-68A3-4860-B519-E610290DFCB6}" srcOrd="1" destOrd="0" parTransId="{598455FF-407D-4F00-9104-D6CCF818500E}" sibTransId="{92162BE2-7BCE-4DCC-96E1-D957B23B8ADD}"/>
    <dgm:cxn modelId="{A10AD17C-D245-4A1E-B569-322E3B1D9BCE}" srcId="{63E61C4E-EE0F-4A76-A08B-D0B118313A95}" destId="{874ED127-B30A-470A-99E2-EAC9371FCDD3}" srcOrd="2" destOrd="0" parTransId="{84BAE5FE-9234-4517-B516-267C9CD69C28}" sibTransId="{AAFB1E68-DDFD-4E03-8B56-7CA46FA53B1A}"/>
    <dgm:cxn modelId="{2477D0AA-EAEF-46FF-A035-84386575CEA3}" type="presOf" srcId="{3F4FF364-FAB8-45FB-AD7E-399A440AFAE0}" destId="{B6210155-1196-4A6B-8BA0-4192B5F30FF4}" srcOrd="0" destOrd="0" presId="urn:microsoft.com/office/officeart/2005/8/layout/lProcess1"/>
    <dgm:cxn modelId="{405510E4-0803-4427-ACBA-72F762512DA7}" srcId="{94D7D7D7-4E52-4658-B817-944D0D235B33}" destId="{1FE48B27-1787-4102-85D2-B78DE45B6383}" srcOrd="3" destOrd="0" parTransId="{CECC4397-BE00-48BE-A1D6-13BDC05D12ED}" sibTransId="{C5879850-18E3-475B-B60C-334E7EB698A9}"/>
    <dgm:cxn modelId="{31BCFF88-72C3-4E9B-9F74-8B1637E2B899}" type="presOf" srcId="{6AA26724-6C39-496B-A992-8F113C9BD450}" destId="{84CA3841-5E1E-4C7A-9F56-8C3D8B04A778}" srcOrd="0" destOrd="0" presId="urn:microsoft.com/office/officeart/2005/8/layout/lProcess1"/>
    <dgm:cxn modelId="{F77BB763-587C-4018-8BBB-540D921E4F80}" srcId="{68E0E86E-84AF-4F8C-BE3D-0EBEE89D6BC6}" destId="{63E61C4E-EE0F-4A76-A08B-D0B118313A95}" srcOrd="0" destOrd="0" parTransId="{ED985D76-82DD-4086-BB2C-CEB13A3DDA41}" sibTransId="{7EDBED20-C495-48B0-8532-35277A0F7DF4}"/>
    <dgm:cxn modelId="{EB8C43F6-6EEE-4C04-894A-4B605A4A22D7}" type="presOf" srcId="{FB5FB910-7F71-4650-A456-CEF9C3732395}" destId="{D3795D6A-DECF-4973-94F4-F504ED502419}" srcOrd="0" destOrd="0" presId="urn:microsoft.com/office/officeart/2005/8/layout/lProcess1"/>
    <dgm:cxn modelId="{6D446109-6E09-4C8B-A003-5CF00F3B9E7F}" type="presOf" srcId="{874ED127-B30A-470A-99E2-EAC9371FCDD3}" destId="{3C2A23A5-DA4B-4812-A8A8-9484F710BAE5}" srcOrd="0" destOrd="0" presId="urn:microsoft.com/office/officeart/2005/8/layout/lProcess1"/>
    <dgm:cxn modelId="{8EAC58D0-3FDF-4BCF-8970-DEF11558D7F4}" type="presOf" srcId="{8665D9CE-7C17-4694-8C03-F982387B7158}" destId="{35559907-7061-4863-94F8-023575846C36}" srcOrd="0" destOrd="0" presId="urn:microsoft.com/office/officeart/2005/8/layout/lProcess1"/>
    <dgm:cxn modelId="{B624ECF3-BB7A-40F1-8C75-D61AE28D6749}" type="presOf" srcId="{94D7D7D7-4E52-4658-B817-944D0D235B33}" destId="{57495831-2548-401C-95A5-77D7C25336A2}" srcOrd="0" destOrd="0" presId="urn:microsoft.com/office/officeart/2005/8/layout/lProcess1"/>
    <dgm:cxn modelId="{D45E92F7-FBB0-4F6E-B2C2-35AF386E041F}" type="presOf" srcId="{DDFD7969-2A64-4827-AC64-ECDA5775E4BF}" destId="{AA971565-23F2-4ABB-AEC2-75C4AF8DEAB8}" srcOrd="0" destOrd="0" presId="urn:microsoft.com/office/officeart/2005/8/layout/lProcess1"/>
    <dgm:cxn modelId="{8634AC82-4F8C-4EB2-B171-721CAC7F130F}" type="presOf" srcId="{12364E0E-AD81-44FD-8874-99A1434B87FE}" destId="{1A0D14E0-88A1-4112-8EF2-895D18B4D0D4}" srcOrd="0" destOrd="0" presId="urn:microsoft.com/office/officeart/2005/8/layout/lProcess1"/>
    <dgm:cxn modelId="{8548BE1A-B292-4822-AA75-6D2C451410CD}" srcId="{68E0E86E-84AF-4F8C-BE3D-0EBEE89D6BC6}" destId="{94D7D7D7-4E52-4658-B817-944D0D235B33}" srcOrd="1" destOrd="0" parTransId="{7B54A07B-8161-4532-9AC4-F2B00B90F85B}" sibTransId="{42CC8E12-8DCD-4C8E-8E29-C774835BD3D4}"/>
    <dgm:cxn modelId="{ACF8AFDC-01F8-4195-BE26-DA10BBCA4334}" type="presOf" srcId="{003E1DC3-350E-4126-998D-08867A59E649}" destId="{63D8C967-5DF5-41E9-8F0C-2FC3853E71E1}" srcOrd="0" destOrd="0" presId="urn:microsoft.com/office/officeart/2005/8/layout/lProcess1"/>
    <dgm:cxn modelId="{608BBA1C-162F-4FD4-810A-68921BFEA063}" type="presOf" srcId="{68E0E86E-84AF-4F8C-BE3D-0EBEE89D6BC6}" destId="{2A7EFD01-8DAD-4BA7-963D-AFEC191DBD7D}" srcOrd="0" destOrd="0" presId="urn:microsoft.com/office/officeart/2005/8/layout/lProcess1"/>
    <dgm:cxn modelId="{5D93535E-7DAC-406B-AB96-39D980ED9979}" type="presOf" srcId="{F5E5654A-CAD3-49BB-B80A-68F80154B406}" destId="{4890D4E9-2FDA-4BEF-AC84-0D37E61E792B}" srcOrd="0" destOrd="0" presId="urn:microsoft.com/office/officeart/2005/8/layout/lProcess1"/>
    <dgm:cxn modelId="{C6DD151F-5828-46AF-ACF5-68CA912E8A43}" type="presParOf" srcId="{2A7EFD01-8DAD-4BA7-963D-AFEC191DBD7D}" destId="{6574CC40-B943-4203-A66C-96D32FB83FF8}" srcOrd="0" destOrd="0" presId="urn:microsoft.com/office/officeart/2005/8/layout/lProcess1"/>
    <dgm:cxn modelId="{07CEF7F0-B530-4C98-A41A-52ED5792D50C}" type="presParOf" srcId="{6574CC40-B943-4203-A66C-96D32FB83FF8}" destId="{111B5EF2-5317-4D9C-92C2-9DB3EAC3BE2D}" srcOrd="0" destOrd="0" presId="urn:microsoft.com/office/officeart/2005/8/layout/lProcess1"/>
    <dgm:cxn modelId="{F64864FE-C86C-4C0C-9948-7346B76737EE}" type="presParOf" srcId="{6574CC40-B943-4203-A66C-96D32FB83FF8}" destId="{35559907-7061-4863-94F8-023575846C36}" srcOrd="1" destOrd="0" presId="urn:microsoft.com/office/officeart/2005/8/layout/lProcess1"/>
    <dgm:cxn modelId="{651B842E-66E0-4194-9633-37BB0BDB7AE4}" type="presParOf" srcId="{6574CC40-B943-4203-A66C-96D32FB83FF8}" destId="{F290F910-E116-4D03-834F-04F610ABABED}" srcOrd="2" destOrd="0" presId="urn:microsoft.com/office/officeart/2005/8/layout/lProcess1"/>
    <dgm:cxn modelId="{AED2C1EC-19BB-4725-B61C-F13FC79984A6}" type="presParOf" srcId="{6574CC40-B943-4203-A66C-96D32FB83FF8}" destId="{4890D4E9-2FDA-4BEF-AC84-0D37E61E792B}" srcOrd="3" destOrd="0" presId="urn:microsoft.com/office/officeart/2005/8/layout/lProcess1"/>
    <dgm:cxn modelId="{9456C577-49AB-4509-A57C-08292B810F88}" type="presParOf" srcId="{6574CC40-B943-4203-A66C-96D32FB83FF8}" destId="{E9E0FDDC-B48D-4300-BEF6-4D31FCE3D4AA}" srcOrd="4" destOrd="0" presId="urn:microsoft.com/office/officeart/2005/8/layout/lProcess1"/>
    <dgm:cxn modelId="{C9C940A0-1264-4A6C-BF9B-2481029C50C6}" type="presParOf" srcId="{6574CC40-B943-4203-A66C-96D32FB83FF8}" destId="{BFD9A420-86B8-4026-AF5F-E3A3F18B9C93}" srcOrd="5" destOrd="0" presId="urn:microsoft.com/office/officeart/2005/8/layout/lProcess1"/>
    <dgm:cxn modelId="{E6E9A170-5613-4EED-BE02-73D9A97957E6}" type="presParOf" srcId="{6574CC40-B943-4203-A66C-96D32FB83FF8}" destId="{3C2A23A5-DA4B-4812-A8A8-9484F710BAE5}" srcOrd="6" destOrd="0" presId="urn:microsoft.com/office/officeart/2005/8/layout/lProcess1"/>
    <dgm:cxn modelId="{29B53962-3E71-4DDB-842B-B9F7ED172948}" type="presParOf" srcId="{6574CC40-B943-4203-A66C-96D32FB83FF8}" destId="{7CD72850-C3EB-46DE-84E8-6AB0FD7D7856}" srcOrd="7" destOrd="0" presId="urn:microsoft.com/office/officeart/2005/8/layout/lProcess1"/>
    <dgm:cxn modelId="{CCE1AB33-3E11-4AA9-82C6-8BB5C07A6436}" type="presParOf" srcId="{6574CC40-B943-4203-A66C-96D32FB83FF8}" destId="{AC265400-751D-420A-9E49-105948ED33A5}" srcOrd="8" destOrd="0" presId="urn:microsoft.com/office/officeart/2005/8/layout/lProcess1"/>
    <dgm:cxn modelId="{CBA7CBD0-27CF-48D7-BDB0-00BD1E68B573}" type="presParOf" srcId="{6574CC40-B943-4203-A66C-96D32FB83FF8}" destId="{84CA3841-5E1E-4C7A-9F56-8C3D8B04A778}" srcOrd="9" destOrd="0" presId="urn:microsoft.com/office/officeart/2005/8/layout/lProcess1"/>
    <dgm:cxn modelId="{700F50B5-7D8F-4C4D-A3A7-6423CDED7055}" type="presParOf" srcId="{6574CC40-B943-4203-A66C-96D32FB83FF8}" destId="{AA971565-23F2-4ABB-AEC2-75C4AF8DEAB8}" srcOrd="10" destOrd="0" presId="urn:microsoft.com/office/officeart/2005/8/layout/lProcess1"/>
    <dgm:cxn modelId="{76819162-73E7-4229-BD3E-A3E654A66BBF}" type="presParOf" srcId="{2A7EFD01-8DAD-4BA7-963D-AFEC191DBD7D}" destId="{8BB3DD45-11E6-4DFF-9DB3-1F0E89C51AD4}" srcOrd="1" destOrd="0" presId="urn:microsoft.com/office/officeart/2005/8/layout/lProcess1"/>
    <dgm:cxn modelId="{86F11E85-7760-48E0-A7F5-984BF03A0303}" type="presParOf" srcId="{2A7EFD01-8DAD-4BA7-963D-AFEC191DBD7D}" destId="{5564C902-524B-448C-BE8C-A9EE98926152}" srcOrd="2" destOrd="0" presId="urn:microsoft.com/office/officeart/2005/8/layout/lProcess1"/>
    <dgm:cxn modelId="{65769850-222E-43A6-A22F-DEA0BEB5197E}" type="presParOf" srcId="{5564C902-524B-448C-BE8C-A9EE98926152}" destId="{57495831-2548-401C-95A5-77D7C25336A2}" srcOrd="0" destOrd="0" presId="urn:microsoft.com/office/officeart/2005/8/layout/lProcess1"/>
    <dgm:cxn modelId="{41F60A88-262D-492C-ACD8-53E6E61CCB7D}" type="presParOf" srcId="{5564C902-524B-448C-BE8C-A9EE98926152}" destId="{FB7A3E24-856A-4F2A-A4F2-99AC36527F9B}" srcOrd="1" destOrd="0" presId="urn:microsoft.com/office/officeart/2005/8/layout/lProcess1"/>
    <dgm:cxn modelId="{EF670FE8-80F1-42BC-95FC-7C8779EE052B}" type="presParOf" srcId="{5564C902-524B-448C-BE8C-A9EE98926152}" destId="{63D8C967-5DF5-41E9-8F0C-2FC3853E71E1}" srcOrd="2" destOrd="0" presId="urn:microsoft.com/office/officeart/2005/8/layout/lProcess1"/>
    <dgm:cxn modelId="{25B4FC67-307C-43A3-870B-90260AD7CB18}" type="presParOf" srcId="{5564C902-524B-448C-BE8C-A9EE98926152}" destId="{D5F08AF0-DA62-42E8-A155-83AF02E8756C}" srcOrd="3" destOrd="0" presId="urn:microsoft.com/office/officeart/2005/8/layout/lProcess1"/>
    <dgm:cxn modelId="{2B450958-E4B9-4AF7-85CF-7B2B46274BA6}" type="presParOf" srcId="{5564C902-524B-448C-BE8C-A9EE98926152}" destId="{996A481F-CC7F-428E-8E44-D738C7BD029C}" srcOrd="4" destOrd="0" presId="urn:microsoft.com/office/officeart/2005/8/layout/lProcess1"/>
    <dgm:cxn modelId="{DFBB8B4A-C8A3-4EAF-8090-0EF15448E151}" type="presParOf" srcId="{5564C902-524B-448C-BE8C-A9EE98926152}" destId="{1A0D14E0-88A1-4112-8EF2-895D18B4D0D4}" srcOrd="5" destOrd="0" presId="urn:microsoft.com/office/officeart/2005/8/layout/lProcess1"/>
    <dgm:cxn modelId="{DB3BCCD4-BF28-4D6A-91A1-F59FE2F8BD53}" type="presParOf" srcId="{5564C902-524B-448C-BE8C-A9EE98926152}" destId="{D3795D6A-DECF-4973-94F4-F504ED502419}" srcOrd="6" destOrd="0" presId="urn:microsoft.com/office/officeart/2005/8/layout/lProcess1"/>
    <dgm:cxn modelId="{798D2614-14AC-4FCA-A422-FC82DF47F70D}" type="presParOf" srcId="{5564C902-524B-448C-BE8C-A9EE98926152}" destId="{B6210155-1196-4A6B-8BA0-4192B5F30FF4}" srcOrd="7" destOrd="0" presId="urn:microsoft.com/office/officeart/2005/8/layout/lProcess1"/>
    <dgm:cxn modelId="{8E34026C-74CE-4FE4-940B-45178898C033}" type="presParOf" srcId="{5564C902-524B-448C-BE8C-A9EE98926152}" destId="{D60CA216-D556-41CA-96AD-A26ABF333CB9}" srcOrd="8" destOrd="0" presId="urn:microsoft.com/office/officeart/2005/8/layout/lProcess1"/>
    <dgm:cxn modelId="{DAB1137C-874E-4DC3-9A3A-71D73AC9F853}" type="presParOf" srcId="{5564C902-524B-448C-BE8C-A9EE98926152}" destId="{BE0FFA21-CDAA-4125-BBCA-84AD6DC04160}" srcOrd="9" destOrd="0" presId="urn:microsoft.com/office/officeart/2005/8/layout/lProcess1"/>
    <dgm:cxn modelId="{BE678115-CD56-4EBA-BA5C-F4BBC7B29177}" type="presParOf" srcId="{5564C902-524B-448C-BE8C-A9EE98926152}" destId="{27178A0C-4E86-4A5A-8920-88443542952A}" srcOrd="1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B5EF2-5317-4D9C-92C2-9DB3EAC3BE2D}">
      <dsp:nvSpPr>
        <dsp:cNvPr id="0" name=""/>
        <dsp:cNvSpPr/>
      </dsp:nvSpPr>
      <dsp:spPr>
        <a:xfrm>
          <a:off x="815899" y="3088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err="1" smtClean="0"/>
            <a:t>EasyData</a:t>
          </a:r>
          <a:endParaRPr lang="ru-RU" sz="4600" kern="1200" dirty="0"/>
        </a:p>
      </dsp:txBody>
      <dsp:txXfrm>
        <a:off x="839778" y="26967"/>
        <a:ext cx="3213363" cy="767522"/>
      </dsp:txXfrm>
    </dsp:sp>
    <dsp:sp modelId="{35559907-7061-4863-94F8-023575846C36}">
      <dsp:nvSpPr>
        <dsp:cNvPr id="0" name=""/>
        <dsp:cNvSpPr/>
      </dsp:nvSpPr>
      <dsp:spPr>
        <a:xfrm rot="5400000">
          <a:off x="2375123" y="889705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0F910-E116-4D03-834F-04F610ABABED}">
      <dsp:nvSpPr>
        <dsp:cNvPr id="0" name=""/>
        <dsp:cNvSpPr/>
      </dsp:nvSpPr>
      <dsp:spPr>
        <a:xfrm>
          <a:off x="815899" y="1103716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ОС </a:t>
          </a:r>
          <a:r>
            <a:rPr lang="en-US" sz="1700" kern="1200" dirty="0" smtClean="0"/>
            <a:t>Android </a:t>
          </a:r>
          <a:r>
            <a:rPr lang="ru-RU" sz="1700" kern="1200" dirty="0" smtClean="0"/>
            <a:t>и </a:t>
          </a:r>
          <a:r>
            <a:rPr lang="en-US" sz="1700" kern="1200" dirty="0" err="1" smtClean="0"/>
            <a:t>iOS</a:t>
          </a:r>
          <a:endParaRPr lang="ru-RU" sz="1700" kern="1200" dirty="0"/>
        </a:p>
      </dsp:txBody>
      <dsp:txXfrm>
        <a:off x="839778" y="1127595"/>
        <a:ext cx="3213363" cy="767522"/>
      </dsp:txXfrm>
    </dsp:sp>
    <dsp:sp modelId="{4890D4E9-2FDA-4BEF-AC84-0D37E61E792B}">
      <dsp:nvSpPr>
        <dsp:cNvPr id="0" name=""/>
        <dsp:cNvSpPr/>
      </dsp:nvSpPr>
      <dsp:spPr>
        <a:xfrm rot="5400000">
          <a:off x="2375123" y="1990334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0FDDC-B48D-4300-BEF6-4D31FCE3D4AA}">
      <dsp:nvSpPr>
        <dsp:cNvPr id="0" name=""/>
        <dsp:cNvSpPr/>
      </dsp:nvSpPr>
      <dsp:spPr>
        <a:xfrm>
          <a:off x="815899" y="2204345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Настройка приложения и обучение пилотной группы включены в стоимость</a:t>
          </a:r>
          <a:endParaRPr lang="ru-RU" sz="1700" kern="1200" dirty="0"/>
        </a:p>
      </dsp:txBody>
      <dsp:txXfrm>
        <a:off x="839778" y="2228224"/>
        <a:ext cx="3213363" cy="767522"/>
      </dsp:txXfrm>
    </dsp:sp>
    <dsp:sp modelId="{BFD9A420-86B8-4026-AF5F-E3A3F18B9C93}">
      <dsp:nvSpPr>
        <dsp:cNvPr id="0" name=""/>
        <dsp:cNvSpPr/>
      </dsp:nvSpPr>
      <dsp:spPr>
        <a:xfrm rot="5400000">
          <a:off x="2375123" y="3090962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A23A5-DA4B-4812-A8A8-9484F710BAE5}">
      <dsp:nvSpPr>
        <dsp:cNvPr id="0" name=""/>
        <dsp:cNvSpPr/>
      </dsp:nvSpPr>
      <dsp:spPr>
        <a:xfrm>
          <a:off x="815899" y="3304974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Можно создать приложение любой тематики (конструктор)</a:t>
          </a:r>
          <a:endParaRPr lang="ru-RU" sz="1700" kern="1200" dirty="0"/>
        </a:p>
      </dsp:txBody>
      <dsp:txXfrm>
        <a:off x="839778" y="3328853"/>
        <a:ext cx="3213363" cy="767522"/>
      </dsp:txXfrm>
    </dsp:sp>
    <dsp:sp modelId="{7CD72850-C3EB-46DE-84E8-6AB0FD7D7856}">
      <dsp:nvSpPr>
        <dsp:cNvPr id="0" name=""/>
        <dsp:cNvSpPr/>
      </dsp:nvSpPr>
      <dsp:spPr>
        <a:xfrm rot="5400000">
          <a:off x="2375123" y="4191591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65400-751D-420A-9E49-105948ED33A5}">
      <dsp:nvSpPr>
        <dsp:cNvPr id="0" name=""/>
        <dsp:cNvSpPr/>
      </dsp:nvSpPr>
      <dsp:spPr>
        <a:xfrm>
          <a:off x="815899" y="4405602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Расширенная техподдержка по фиксированной цене</a:t>
          </a:r>
          <a:endParaRPr lang="ru-RU" sz="1700" kern="1200" dirty="0"/>
        </a:p>
      </dsp:txBody>
      <dsp:txXfrm>
        <a:off x="839778" y="4429481"/>
        <a:ext cx="3213363" cy="767522"/>
      </dsp:txXfrm>
    </dsp:sp>
    <dsp:sp modelId="{84CA3841-5E1E-4C7A-9F56-8C3D8B04A778}">
      <dsp:nvSpPr>
        <dsp:cNvPr id="0" name=""/>
        <dsp:cNvSpPr/>
      </dsp:nvSpPr>
      <dsp:spPr>
        <a:xfrm rot="5400000">
          <a:off x="2375123" y="5292220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971565-23F2-4ABB-AEC2-75C4AF8DEAB8}">
      <dsp:nvSpPr>
        <dsp:cNvPr id="0" name=""/>
        <dsp:cNvSpPr/>
      </dsp:nvSpPr>
      <dsp:spPr>
        <a:xfrm>
          <a:off x="815899" y="5506231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Цена 1 лицензии – 1000 руб</a:t>
          </a:r>
          <a:endParaRPr lang="ru-RU" sz="1700" kern="1200" dirty="0"/>
        </a:p>
      </dsp:txBody>
      <dsp:txXfrm>
        <a:off x="839778" y="5530110"/>
        <a:ext cx="3213363" cy="767522"/>
      </dsp:txXfrm>
    </dsp:sp>
    <dsp:sp modelId="{57495831-2548-401C-95A5-77D7C25336A2}">
      <dsp:nvSpPr>
        <dsp:cNvPr id="0" name=""/>
        <dsp:cNvSpPr/>
      </dsp:nvSpPr>
      <dsp:spPr>
        <a:xfrm>
          <a:off x="4533578" y="3088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Агент Плюс</a:t>
          </a:r>
          <a:endParaRPr lang="ru-RU" sz="4600" kern="1200" dirty="0"/>
        </a:p>
      </dsp:txBody>
      <dsp:txXfrm>
        <a:off x="4557457" y="26967"/>
        <a:ext cx="3213363" cy="767522"/>
      </dsp:txXfrm>
    </dsp:sp>
    <dsp:sp modelId="{FB7A3E24-856A-4F2A-A4F2-99AC36527F9B}">
      <dsp:nvSpPr>
        <dsp:cNvPr id="0" name=""/>
        <dsp:cNvSpPr/>
      </dsp:nvSpPr>
      <dsp:spPr>
        <a:xfrm rot="5400000">
          <a:off x="6092802" y="889705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8C967-5DF5-41E9-8F0C-2FC3853E71E1}">
      <dsp:nvSpPr>
        <dsp:cNvPr id="0" name=""/>
        <dsp:cNvSpPr/>
      </dsp:nvSpPr>
      <dsp:spPr>
        <a:xfrm>
          <a:off x="4533578" y="1103716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Только </a:t>
          </a:r>
          <a:r>
            <a:rPr lang="ru-RU" sz="1700" kern="1200" dirty="0" smtClean="0"/>
            <a:t>ОС </a:t>
          </a:r>
          <a:r>
            <a:rPr lang="en-US" sz="1700" kern="1200" dirty="0" smtClean="0"/>
            <a:t>Android</a:t>
          </a:r>
          <a:endParaRPr lang="ru-RU" sz="1700" kern="1200" dirty="0"/>
        </a:p>
      </dsp:txBody>
      <dsp:txXfrm>
        <a:off x="4557457" y="1127595"/>
        <a:ext cx="3213363" cy="767522"/>
      </dsp:txXfrm>
    </dsp:sp>
    <dsp:sp modelId="{D5F08AF0-DA62-42E8-A155-83AF02E8756C}">
      <dsp:nvSpPr>
        <dsp:cNvPr id="0" name=""/>
        <dsp:cNvSpPr/>
      </dsp:nvSpPr>
      <dsp:spPr>
        <a:xfrm rot="5400000">
          <a:off x="6092802" y="1990334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6A481F-CC7F-428E-8E44-D738C7BD029C}">
      <dsp:nvSpPr>
        <dsp:cNvPr id="0" name=""/>
        <dsp:cNvSpPr/>
      </dsp:nvSpPr>
      <dsp:spPr>
        <a:xfrm>
          <a:off x="4533578" y="2204345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Настраивает сам клиент</a:t>
          </a:r>
          <a:endParaRPr lang="ru-RU" sz="1700" kern="1200" dirty="0"/>
        </a:p>
      </dsp:txBody>
      <dsp:txXfrm>
        <a:off x="4557457" y="2228224"/>
        <a:ext cx="3213363" cy="767522"/>
      </dsp:txXfrm>
    </dsp:sp>
    <dsp:sp modelId="{1A0D14E0-88A1-4112-8EF2-895D18B4D0D4}">
      <dsp:nvSpPr>
        <dsp:cNvPr id="0" name=""/>
        <dsp:cNvSpPr/>
      </dsp:nvSpPr>
      <dsp:spPr>
        <a:xfrm rot="5400000">
          <a:off x="6092802" y="3090962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795D6A-DECF-4973-94F4-F504ED502419}">
      <dsp:nvSpPr>
        <dsp:cNvPr id="0" name=""/>
        <dsp:cNvSpPr/>
      </dsp:nvSpPr>
      <dsp:spPr>
        <a:xfrm>
          <a:off x="4533578" y="3304974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Только 5 узко-специализированных приложений</a:t>
          </a:r>
          <a:endParaRPr lang="ru-RU" sz="1700" kern="1200" dirty="0"/>
        </a:p>
      </dsp:txBody>
      <dsp:txXfrm>
        <a:off x="4557457" y="3328853"/>
        <a:ext cx="3213363" cy="767522"/>
      </dsp:txXfrm>
    </dsp:sp>
    <dsp:sp modelId="{B6210155-1196-4A6B-8BA0-4192B5F30FF4}">
      <dsp:nvSpPr>
        <dsp:cNvPr id="0" name=""/>
        <dsp:cNvSpPr/>
      </dsp:nvSpPr>
      <dsp:spPr>
        <a:xfrm rot="5400000">
          <a:off x="6092802" y="4191591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0CA216-D556-41CA-96AD-A26ABF333CB9}">
      <dsp:nvSpPr>
        <dsp:cNvPr id="0" name=""/>
        <dsp:cNvSpPr/>
      </dsp:nvSpPr>
      <dsp:spPr>
        <a:xfrm>
          <a:off x="4533578" y="4405602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Поддержка партнеров неопределена</a:t>
          </a:r>
          <a:r>
            <a:rPr lang="en-US" sz="1700" kern="1200" dirty="0" smtClean="0"/>
            <a:t>: </a:t>
          </a:r>
          <a:r>
            <a:rPr lang="ru-RU" sz="1700" kern="1200" dirty="0" smtClean="0"/>
            <a:t>сроки, стоимость</a:t>
          </a:r>
          <a:endParaRPr lang="ru-RU" sz="1700" kern="1200" dirty="0"/>
        </a:p>
      </dsp:txBody>
      <dsp:txXfrm>
        <a:off x="4557457" y="4429481"/>
        <a:ext cx="3213363" cy="767522"/>
      </dsp:txXfrm>
    </dsp:sp>
    <dsp:sp modelId="{BE0FFA21-CDAA-4125-BBCA-84AD6DC04160}">
      <dsp:nvSpPr>
        <dsp:cNvPr id="0" name=""/>
        <dsp:cNvSpPr/>
      </dsp:nvSpPr>
      <dsp:spPr>
        <a:xfrm rot="5400000">
          <a:off x="6092802" y="5292220"/>
          <a:ext cx="142674" cy="14267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178A0C-4E86-4A5A-8920-88443542952A}">
      <dsp:nvSpPr>
        <dsp:cNvPr id="0" name=""/>
        <dsp:cNvSpPr/>
      </dsp:nvSpPr>
      <dsp:spPr>
        <a:xfrm>
          <a:off x="4533578" y="5506231"/>
          <a:ext cx="3261121" cy="8152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Цена 1 лицензии от 3 500 до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10 200 руб</a:t>
          </a:r>
          <a:endParaRPr lang="ru-RU" sz="1700" kern="1200" dirty="0"/>
        </a:p>
      </dsp:txBody>
      <dsp:txXfrm>
        <a:off x="4557457" y="5530110"/>
        <a:ext cx="3213363" cy="767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ru-RU" dirty="0" smtClean="0"/>
              <a:t> Агент Плюс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Агент Плюс - сейчас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Платформа </a:t>
            </a:r>
            <a:r>
              <a:rPr lang="ru-RU" dirty="0"/>
              <a:t>"Агент Плюс </a:t>
            </a:r>
            <a:r>
              <a:rPr lang="ru-RU" dirty="0" smtClean="0"/>
              <a:t>2.0</a:t>
            </a:r>
          </a:p>
          <a:p>
            <a:r>
              <a:rPr lang="ru-RU" dirty="0" smtClean="0"/>
              <a:t>Пять </a:t>
            </a:r>
            <a:r>
              <a:rPr lang="ru-RU" dirty="0"/>
              <a:t>мобильных бизнес-приложений</a:t>
            </a:r>
            <a:r>
              <a:rPr lang="ru-RU" dirty="0" smtClean="0"/>
              <a:t>:</a:t>
            </a:r>
          </a:p>
          <a:p>
            <a:pPr lvl="1"/>
            <a:r>
              <a:rPr lang="ru-RU" dirty="0" smtClean="0"/>
              <a:t>"</a:t>
            </a:r>
            <a:r>
              <a:rPr lang="ru-RU" dirty="0"/>
              <a:t>Агент Плюс: Мобильная торговля</a:t>
            </a:r>
            <a:r>
              <a:rPr lang="ru-RU" dirty="0" smtClean="0"/>
              <a:t>",</a:t>
            </a:r>
          </a:p>
          <a:p>
            <a:pPr lvl="1"/>
            <a:r>
              <a:rPr lang="ru-RU" dirty="0" smtClean="0"/>
              <a:t>"</a:t>
            </a:r>
            <a:r>
              <a:rPr lang="ru-RU" dirty="0"/>
              <a:t>Агент Плюс: Официант</a:t>
            </a:r>
            <a:r>
              <a:rPr lang="ru-RU" dirty="0" smtClean="0"/>
              <a:t>",</a:t>
            </a:r>
          </a:p>
          <a:p>
            <a:pPr lvl="1"/>
            <a:r>
              <a:rPr lang="ru-RU" dirty="0" smtClean="0"/>
              <a:t>"</a:t>
            </a:r>
            <a:r>
              <a:rPr lang="ru-RU" dirty="0"/>
              <a:t>Агент Плюс: Инвентаризация основных средств</a:t>
            </a:r>
            <a:r>
              <a:rPr lang="ru-RU" dirty="0" smtClean="0"/>
              <a:t>",</a:t>
            </a:r>
          </a:p>
          <a:p>
            <a:pPr lvl="1"/>
            <a:r>
              <a:rPr lang="ru-RU" dirty="0" smtClean="0"/>
              <a:t>"</a:t>
            </a:r>
            <a:r>
              <a:rPr lang="ru-RU" dirty="0"/>
              <a:t>Рабочее место кладовщика</a:t>
            </a:r>
            <a:r>
              <a:rPr lang="ru-RU" dirty="0" smtClean="0"/>
              <a:t>",</a:t>
            </a:r>
          </a:p>
          <a:p>
            <a:pPr lvl="1"/>
            <a:r>
              <a:rPr lang="ru-RU" dirty="0" smtClean="0"/>
              <a:t>"</a:t>
            </a:r>
            <a:r>
              <a:rPr lang="ru-RU" dirty="0"/>
              <a:t>Курьерская </a:t>
            </a:r>
            <a:r>
              <a:rPr lang="ru-RU" dirty="0" smtClean="0"/>
              <a:t>служба«</a:t>
            </a:r>
          </a:p>
          <a:p>
            <a:pPr lvl="1"/>
            <a:r>
              <a:rPr lang="ru-RU" dirty="0" smtClean="0"/>
              <a:t>"Монитор </a:t>
            </a:r>
            <a:r>
              <a:rPr lang="ru-RU" dirty="0"/>
              <a:t>руководителя</a:t>
            </a:r>
            <a:r>
              <a:rPr lang="ru-RU" dirty="0" smtClean="0"/>
              <a:t>".</a:t>
            </a:r>
          </a:p>
          <a:p>
            <a:r>
              <a:rPr lang="ru-RU" dirty="0" smtClean="0"/>
              <a:t>Приложения </a:t>
            </a:r>
            <a:r>
              <a:rPr lang="ru-RU" dirty="0"/>
              <a:t>поддерживают работу на мобильных устройствах (смартфоны, планшетные компьютеры) под управлением ОС Google Android.</a:t>
            </a:r>
          </a:p>
        </p:txBody>
      </p:sp>
    </p:spTree>
    <p:extLst>
      <p:ext uri="{BB962C8B-B14F-4D97-AF65-F5344CB8AC3E}">
        <p14:creationId xmlns:p14="http://schemas.microsoft.com/office/powerpoint/2010/main" val="142666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Агент Плюс </a:t>
            </a:r>
            <a:r>
              <a:rPr lang="ru-RU" dirty="0" smtClean="0"/>
              <a:t>– в будущем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</a:t>
            </a:r>
            <a:r>
              <a:rPr lang="ru-RU" dirty="0"/>
              <a:t>разработке </a:t>
            </a:r>
            <a:r>
              <a:rPr lang="ru-RU" dirty="0" smtClean="0"/>
              <a:t>несколько </a:t>
            </a:r>
            <a:r>
              <a:rPr lang="ru-RU" dirty="0"/>
              <a:t>мобильных бизнес-приложений, например, для автоматизации сервисных инженеров, страховых агентов, котролеров приборов учета.</a:t>
            </a:r>
          </a:p>
          <a:p>
            <a:r>
              <a:rPr lang="ru-RU" dirty="0"/>
              <a:t>Для России и СНГ можно выделить несколько приоритетных направлений, в которых необходима автоматизация оперативных мобильных сотрудников:</a:t>
            </a:r>
          </a:p>
          <a:p>
            <a:pPr lvl="1"/>
            <a:r>
              <a:rPr lang="ru-RU" dirty="0"/>
              <a:t>мерчендайзинг;</a:t>
            </a:r>
          </a:p>
          <a:p>
            <a:pPr lvl="1"/>
            <a:r>
              <a:rPr lang="ru-RU" dirty="0"/>
              <a:t>сервисные инженеры (ремонтные бригады, замерщики);</a:t>
            </a:r>
          </a:p>
          <a:p>
            <a:pPr lvl="1"/>
            <a:r>
              <a:rPr lang="ru-RU" dirty="0"/>
              <a:t>инвентаризация основных средств и товаров;</a:t>
            </a:r>
          </a:p>
          <a:p>
            <a:pPr lvl="1"/>
            <a:r>
              <a:rPr lang="ru-RU" dirty="0"/>
              <a:t>врачи скорой помощи;</a:t>
            </a:r>
          </a:p>
          <a:p>
            <a:pPr lvl="1"/>
            <a:r>
              <a:rPr lang="ru-RU" dirty="0"/>
              <a:t>обслуживание вендингового оборудования;</a:t>
            </a:r>
          </a:p>
          <a:p>
            <a:pPr lvl="1"/>
            <a:r>
              <a:rPr lang="ru-RU" dirty="0"/>
              <a:t>ЖКХ (например, обслуживание счетчиков);</a:t>
            </a:r>
          </a:p>
          <a:p>
            <a:pPr lvl="1"/>
            <a:r>
              <a:rPr lang="ru-RU" dirty="0"/>
              <a:t>опросы населения;</a:t>
            </a:r>
          </a:p>
          <a:p>
            <a:pPr lvl="1"/>
            <a:r>
              <a:rPr lang="ru-RU" dirty="0"/>
              <a:t>страховые агенты;</a:t>
            </a:r>
          </a:p>
          <a:p>
            <a:pPr lvl="1"/>
            <a:r>
              <a:rPr lang="ru-RU" dirty="0"/>
              <a:t>лесозаготовка.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97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Агент Плюс – детали из телефонного разговора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Компания только продает, предполагается, что настраивать будет сам клиент</a:t>
            </a:r>
          </a:p>
          <a:p>
            <a:r>
              <a:rPr lang="ru-RU" dirty="0" smtClean="0"/>
              <a:t>Тех. поддержка по общим вопросам бесплатна</a:t>
            </a:r>
          </a:p>
          <a:p>
            <a:r>
              <a:rPr lang="ru-RU" dirty="0"/>
              <a:t>Документация на сайте есть</a:t>
            </a:r>
          </a:p>
          <a:p>
            <a:r>
              <a:rPr lang="ru-RU" dirty="0" smtClean="0"/>
              <a:t>Если внедрение, донастройка</a:t>
            </a:r>
            <a:r>
              <a:rPr lang="en-US" dirty="0" smtClean="0"/>
              <a:t> – </a:t>
            </a:r>
            <a:r>
              <a:rPr lang="ru-RU" dirty="0" smtClean="0"/>
              <a:t>то партнеры и отдельный проект</a:t>
            </a:r>
          </a:p>
          <a:p>
            <a:r>
              <a:rPr lang="ru-RU" dirty="0" smtClean="0"/>
              <a:t>Программа бесплатного тестирования - 1 мес неограниченное кол-во устройств</a:t>
            </a:r>
          </a:p>
        </p:txBody>
      </p:sp>
    </p:spTree>
    <p:extLst>
      <p:ext uri="{BB962C8B-B14F-4D97-AF65-F5344CB8AC3E}">
        <p14:creationId xmlns:p14="http://schemas.microsoft.com/office/powerpoint/2010/main" val="231133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Цены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7664093"/>
              </p:ext>
            </p:extLst>
          </p:nvPr>
        </p:nvGraphicFramePr>
        <p:xfrm>
          <a:off x="152400" y="838200"/>
          <a:ext cx="8839200" cy="56388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82970"/>
                <a:gridCol w="811246"/>
                <a:gridCol w="811246"/>
                <a:gridCol w="811246"/>
                <a:gridCol w="811246"/>
                <a:gridCol w="811246"/>
              </a:tblGrid>
              <a:tr h="4367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Приложение\ цена 1 </a:t>
                      </a:r>
                      <a:r>
                        <a:rPr lang="ru-RU" sz="2000" b="1" u="none" strike="noStrike" dirty="0" smtClean="0">
                          <a:effectLst/>
                        </a:rPr>
                        <a:t>лицензии (неограниченный срок)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ОС </a:t>
                      </a:r>
                      <a:r>
                        <a:rPr lang="en-US" sz="2000" b="1" u="none" strike="noStrike">
                          <a:effectLst/>
                        </a:rPr>
                        <a:t>Android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</a:rPr>
                        <a:t>ОС </a:t>
                      </a:r>
                      <a:r>
                        <a:rPr lang="en-US" sz="2000" b="1" u="none" strike="noStrike">
                          <a:effectLst/>
                        </a:rPr>
                        <a:t>Windows Mobile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55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Базовая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Проф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Лайт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Стандарт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Инвент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Мобильная торговля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3500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6000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2900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4200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6700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Официант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5000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Инвентаризация основных средств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5000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Рабочее место кладовщика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6500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10000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Курьерская служба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7000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Монитор руководителя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6000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Мониторинг сотрудников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10200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Платформа Агент Плюс: Конфигуратор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558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Платформа Агент Плюс: Технологическая конфигурация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4400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81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09017"/>
              </p:ext>
            </p:extLst>
          </p:nvPr>
        </p:nvGraphicFramePr>
        <p:xfrm>
          <a:off x="304800" y="304800"/>
          <a:ext cx="86106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910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271</Words>
  <Application>Microsoft Office PowerPoint</Application>
  <PresentationFormat>On-screen Show (4:3)</PresentationFormat>
  <Paragraphs>111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EasyData vs Агент Плюс</vt:lpstr>
      <vt:lpstr>Агент Плюс - сейчас</vt:lpstr>
      <vt:lpstr>Агент Плюс – в будущем</vt:lpstr>
      <vt:lpstr>Агент Плюс – детали из телефонного разговора</vt:lpstr>
      <vt:lpstr>Цены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Ksenia</dc:creator>
  <cp:lastModifiedBy>Ksenia</cp:lastModifiedBy>
  <cp:revision>31</cp:revision>
  <dcterms:created xsi:type="dcterms:W3CDTF">2006-08-16T00:00:00Z</dcterms:created>
  <dcterms:modified xsi:type="dcterms:W3CDTF">2013-07-16T13:16:43Z</dcterms:modified>
</cp:coreProperties>
</file>